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1"/>
  </p:notesMasterIdLst>
  <p:sldIdLst>
    <p:sldId id="256" r:id="rId5"/>
    <p:sldId id="257" r:id="rId6"/>
    <p:sldId id="264" r:id="rId7"/>
    <p:sldId id="263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199EB-D059-411D-0BB0-7EF5740B9454}" v="6" dt="2020-10-20T18:00:10.992"/>
    <p1510:client id="{41C0925D-931D-4027-A266-17DD7D676997}" v="455" dt="2020-09-23T15:30:15.899"/>
    <p1510:client id="{56959CF5-34BB-B520-4F83-8B8AE49E8D2A}" v="3" dt="2020-09-23T15:13:52.284"/>
    <p1510:client id="{786FDA03-9392-815A-1838-F66E7425157A}" v="8" dt="2020-09-23T15:36:27.820"/>
    <p1510:client id="{992723DB-68AE-1A7A-6FCA-BEA8119A351F}" v="3" dt="2020-09-23T15:33:53.735"/>
    <p1510:client id="{ADA7F57B-A4A5-994F-57C9-F182ACD352E9}" v="1" dt="2020-09-23T23:03:41.372"/>
    <p1510:client id="{AF2238F5-49B0-4C6B-5DDD-4D4463A9D8B0}" v="1" dt="2020-09-23T20:17:46.747"/>
    <p1510:client id="{C3DCBFE6-753A-D38B-27F8-B49733488CA1}" v="3" dt="2020-09-23T19:55:16.159"/>
    <p1510:client id="{CF4F27EB-E25D-DC32-6432-8520B37ADA42}" v="19" dt="2020-09-23T02:50:51.236"/>
    <p1510:client id="{EFD0BA48-CD92-4A16-A582-37902677DE5B}" v="243" dt="2020-09-23T19:28:27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8E622-9B0B-469E-B636-ACE40A049F48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75F2B-A11D-4310-B99D-7E65E6BD6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691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7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7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264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5855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79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33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0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912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3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035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2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40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93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6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40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70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579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bsouthcoding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repl.it/languages/python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www.jetbrains.com/pycharm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21" y="1657822"/>
            <a:ext cx="6260757" cy="2658805"/>
          </a:xfrm>
        </p:spPr>
        <p:txBody>
          <a:bodyPr>
            <a:normAutofit/>
          </a:bodyPr>
          <a:lstStyle/>
          <a:p>
            <a:r>
              <a:rPr lang="en-US" sz="6000" dirty="0">
                <a:cs typeface="Calibri Light"/>
              </a:rPr>
              <a:t>Coding Club Meeting!</a:t>
            </a:r>
            <a:endParaRPr lang="en-US" sz="6000" dirty="0"/>
          </a:p>
        </p:txBody>
      </p:sp>
      <p:pic>
        <p:nvPicPr>
          <p:cNvPr id="3" name="Picture 2" descr="How to Manage Multiple Java Versions in MacOS | by Chamika Kasun | Medium">
            <a:extLst>
              <a:ext uri="{FF2B5EF4-FFF2-40B4-BE49-F238E27FC236}">
                <a16:creationId xmlns:a16="http://schemas.microsoft.com/office/drawing/2014/main" id="{3F9FD4BA-9E63-4AA5-9D8C-30376F412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412" y="5033000"/>
            <a:ext cx="2880049" cy="1612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Tutorials and References for Python | Python logo, Python programming,  Python">
            <a:extLst>
              <a:ext uri="{FF2B5EF4-FFF2-40B4-BE49-F238E27FC236}">
                <a16:creationId xmlns:a16="http://schemas.microsoft.com/office/drawing/2014/main" id="{00D51541-CE55-4748-9EC7-B72972D0B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2" y="63162"/>
            <a:ext cx="1899946" cy="189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2616-7243-4238-B767-23DCAE60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Meeting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89C54-4370-4998-8671-B2FED4D52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Welcome new members!</a:t>
            </a:r>
          </a:p>
          <a:p>
            <a:r>
              <a:rPr lang="en-US" dirty="0"/>
              <a:t>Club website</a:t>
            </a:r>
          </a:p>
          <a:p>
            <a:r>
              <a:rPr lang="en-US" dirty="0"/>
              <a:t>New Officer</a:t>
            </a:r>
          </a:p>
          <a:p>
            <a:r>
              <a:rPr lang="en-US" dirty="0"/>
              <a:t>Split into groups to learn Python &amp; Java</a:t>
            </a:r>
          </a:p>
        </p:txBody>
      </p:sp>
    </p:spTree>
    <p:extLst>
      <p:ext uri="{BB962C8B-B14F-4D97-AF65-F5344CB8AC3E}">
        <p14:creationId xmlns:p14="http://schemas.microsoft.com/office/powerpoint/2010/main" val="3344376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5BA2-D7B0-4170-885B-BEA80DA28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Club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C87DA-54DE-483F-9B42-DB50D1292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https://cbsouthcoding.com/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017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2DF1-1873-4C09-8CD4-1C8EC49C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Officer!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FD847-4480-443E-8D36-36E70FB51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William Huang</a:t>
            </a:r>
          </a:p>
          <a:p>
            <a:r>
              <a:rPr lang="en-US" dirty="0"/>
              <a:t>Experience</a:t>
            </a:r>
          </a:p>
          <a:p>
            <a:pPr lvl="1"/>
            <a:r>
              <a:rPr lang="en-US" dirty="0"/>
              <a:t>Comp Sci </a:t>
            </a:r>
            <a:r>
              <a:rPr lang="en-US" dirty="0" err="1"/>
              <a:t>Pri</a:t>
            </a:r>
            <a:r>
              <a:rPr lang="en-US" dirty="0"/>
              <a:t> &amp; Comp Sci A</a:t>
            </a:r>
          </a:p>
          <a:p>
            <a:pPr lvl="1"/>
            <a:r>
              <a:rPr lang="en-US" dirty="0"/>
              <a:t>Python &amp; Java</a:t>
            </a:r>
          </a:p>
          <a:p>
            <a:r>
              <a:rPr lang="en-US" dirty="0"/>
              <a:t>Helping teach Java!</a:t>
            </a:r>
          </a:p>
        </p:txBody>
      </p:sp>
      <p:pic>
        <p:nvPicPr>
          <p:cNvPr id="4" name="Picture 4" descr="A person standing in a kitchen preparing food&#10;&#10;Description automatically generated">
            <a:extLst>
              <a:ext uri="{FF2B5EF4-FFF2-40B4-BE49-F238E27FC236}">
                <a16:creationId xmlns:a16="http://schemas.microsoft.com/office/drawing/2014/main" id="{C59AF9A3-7125-4EA5-A690-BA90A822A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102" y="1915549"/>
            <a:ext cx="4313663" cy="323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3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D295A-47B3-477C-8DB9-D4E9B10B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 – Installing Python and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74CE7-1749-4DE4-B6A8-1DA8ADCCE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370650" cy="3541714"/>
          </a:xfrm>
        </p:spPr>
        <p:txBody>
          <a:bodyPr/>
          <a:lstStyle/>
          <a:p>
            <a:r>
              <a:rPr lang="en-US" dirty="0"/>
              <a:t>School laptops-</a:t>
            </a:r>
            <a:r>
              <a:rPr lang="en-US" dirty="0">
                <a:hlinkClick r:id="rId2"/>
              </a:rPr>
              <a:t>https://repl.it/languages/python3</a:t>
            </a:r>
            <a:endParaRPr lang="en-US" dirty="0"/>
          </a:p>
          <a:p>
            <a:r>
              <a:rPr lang="en-US" dirty="0"/>
              <a:t>Python 3.8.5-</a:t>
            </a:r>
            <a:r>
              <a:rPr lang="en-US" dirty="0">
                <a:hlinkClick r:id="rId3"/>
              </a:rPr>
              <a:t>https://www.python.org/downloads/</a:t>
            </a:r>
            <a:endParaRPr lang="en-US" dirty="0"/>
          </a:p>
          <a:p>
            <a:r>
              <a:rPr lang="en-US" dirty="0"/>
              <a:t>PyCharm IDE-</a:t>
            </a:r>
            <a:r>
              <a:rPr lang="en-US" dirty="0">
                <a:hlinkClick r:id="rId4"/>
              </a:rPr>
              <a:t>https://www.jetbrains.com/pycharm/download/#section=windows</a:t>
            </a:r>
            <a:endParaRPr lang="en-US" dirty="0"/>
          </a:p>
        </p:txBody>
      </p:sp>
      <p:pic>
        <p:nvPicPr>
          <p:cNvPr id="4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8261E59A-14B8-480A-ADFF-597B1FE33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8573" y="4177649"/>
            <a:ext cx="1723849" cy="1723849"/>
          </a:xfrm>
          <a:prstGeom prst="rect">
            <a:avLst/>
          </a:prstGeom>
        </p:spPr>
      </p:pic>
      <p:pic>
        <p:nvPicPr>
          <p:cNvPr id="1026" name="Picture 2" descr="14 Best online IDEs as of 2020 - Slant">
            <a:extLst>
              <a:ext uri="{FF2B5EF4-FFF2-40B4-BE49-F238E27FC236}">
                <a16:creationId xmlns:a16="http://schemas.microsoft.com/office/drawing/2014/main" id="{5716DEFA-B820-483D-825F-D0DA33ACC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4287" y="4518362"/>
            <a:ext cx="3640249" cy="132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Charm: the Python IDE for Professional Developers by JetBrains">
            <a:extLst>
              <a:ext uri="{FF2B5EF4-FFF2-40B4-BE49-F238E27FC236}">
                <a16:creationId xmlns:a16="http://schemas.microsoft.com/office/drawing/2014/main" id="{587CDEE9-5081-4E20-A089-34674C577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4820" y="4320875"/>
            <a:ext cx="1918607" cy="191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487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D019B-745F-456B-A921-C797D6B5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A1AA7-644E-4F34-BDEF-B9D455195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Printing stuff to console</a:t>
            </a:r>
          </a:p>
          <a:p>
            <a:r>
              <a:rPr lang="en-US" dirty="0"/>
              <a:t>Variables: integers, floats, strings, Booleans, lists</a:t>
            </a:r>
          </a:p>
          <a:p>
            <a:r>
              <a:rPr lang="en-US" dirty="0"/>
              <a:t>While loops &amp; For loops</a:t>
            </a:r>
          </a:p>
          <a:p>
            <a:r>
              <a:rPr lang="en-US" dirty="0"/>
              <a:t>If statements</a:t>
            </a:r>
          </a:p>
          <a:p>
            <a:r>
              <a:rPr lang="en-US"/>
              <a:t>First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7875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D8EB2D9C48E04FA20AEEFE6DCCE8E1" ma:contentTypeVersion="13" ma:contentTypeDescription="Create a new document." ma:contentTypeScope="" ma:versionID="797229ff89cefba748cdae6fab6bffd5">
  <xsd:schema xmlns:xsd="http://www.w3.org/2001/XMLSchema" xmlns:xs="http://www.w3.org/2001/XMLSchema" xmlns:p="http://schemas.microsoft.com/office/2006/metadata/properties" xmlns:ns3="33c7b8c1-f08c-4a80-87ad-1e913b0bd2dc" xmlns:ns4="c63d8fd8-603d-4905-b884-fccf8972fb63" targetNamespace="http://schemas.microsoft.com/office/2006/metadata/properties" ma:root="true" ma:fieldsID="698c233f7b1a8d979bf8732bc3d4dad8" ns3:_="" ns4:_="">
    <xsd:import namespace="33c7b8c1-f08c-4a80-87ad-1e913b0bd2dc"/>
    <xsd:import namespace="c63d8fd8-603d-4905-b884-fccf8972fb6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7b8c1-f08c-4a80-87ad-1e913b0bd2d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3d8fd8-603d-4905-b884-fccf8972fb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AC8DEA-0195-433B-AC63-EAF98E57BB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c7b8c1-f08c-4a80-87ad-1e913b0bd2dc"/>
    <ds:schemaRef ds:uri="c63d8fd8-603d-4905-b884-fccf8972fb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D50B29-ED0A-4FDC-B5B1-1EDD2768A3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B43F83-B8D8-4DF0-93ED-C995276A70E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1061</TotalTime>
  <Words>121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Circuit</vt:lpstr>
      <vt:lpstr>Coding Club Meeting!</vt:lpstr>
      <vt:lpstr>Meeting Agenda</vt:lpstr>
      <vt:lpstr>Coding Club Website</vt:lpstr>
      <vt:lpstr>New Officer!</vt:lpstr>
      <vt:lpstr>Python Basics – Installing Python and IDE</vt:lpstr>
      <vt:lpstr>Python Basics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KevinHe</dc:creator>
  <cp:lastModifiedBy>Kevin He</cp:lastModifiedBy>
  <cp:revision>54</cp:revision>
  <dcterms:created xsi:type="dcterms:W3CDTF">2020-09-13T00:49:55Z</dcterms:created>
  <dcterms:modified xsi:type="dcterms:W3CDTF">2020-10-21T00:22:18Z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0x01010094D8EB2D9C48E04FA20AEEFE6DCCE8E1</vt:lpwstr>
  </property>
</Properties>
</file>

<file path=docProps/thumbnail.jpeg>
</file>